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1" r:id="rId8"/>
    <p:sldId id="258" r:id="rId9"/>
    <p:sldId id="260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0A8A3-210A-4B83-9F00-9D4331EB3726}" v="2" dt="2025-09-07T15:49:26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i Salata" userId="53ab5764-24f5-4b67-8003-2e54455fae08" providerId="ADAL" clId="{C99601D6-76CE-4628-A38E-722C3D7BBF12}"/>
    <pc:docChg chg="custSel addSld modSld">
      <pc:chgData name="Sergii Salata" userId="53ab5764-24f5-4b67-8003-2e54455fae08" providerId="ADAL" clId="{C99601D6-76CE-4628-A38E-722C3D7BBF12}" dt="2024-05-27T19:46:57.393" v="218" actId="1076"/>
      <pc:docMkLst>
        <pc:docMk/>
      </pc:docMkLst>
      <pc:sldChg chg="modSp mod">
        <pc:chgData name="Sergii Salata" userId="53ab5764-24f5-4b67-8003-2e54455fae08" providerId="ADAL" clId="{C99601D6-76CE-4628-A38E-722C3D7BBF12}" dt="2024-05-27T19:46:57.393" v="218" actId="1076"/>
        <pc:sldMkLst>
          <pc:docMk/>
          <pc:sldMk cId="1792025718" sldId="261"/>
        </pc:sldMkLst>
      </pc:sldChg>
      <pc:sldChg chg="modSp mod">
        <pc:chgData name="Sergii Salata" userId="53ab5764-24f5-4b67-8003-2e54455fae08" providerId="ADAL" clId="{C99601D6-76CE-4628-A38E-722C3D7BBF12}" dt="2024-04-23T07:54:09.445" v="0" actId="14100"/>
        <pc:sldMkLst>
          <pc:docMk/>
          <pc:sldMk cId="1180135304" sldId="262"/>
        </pc:sldMkLst>
      </pc:sldChg>
      <pc:sldChg chg="addSp modSp new mod setBg">
        <pc:chgData name="Sergii Salata" userId="53ab5764-24f5-4b67-8003-2e54455fae08" providerId="ADAL" clId="{C99601D6-76CE-4628-A38E-722C3D7BBF12}" dt="2024-04-24T07:48:55.260" v="217" actId="113"/>
        <pc:sldMkLst>
          <pc:docMk/>
          <pc:sldMk cId="645535005" sldId="268"/>
        </pc:sldMkLst>
      </pc:sldChg>
    </pc:docChg>
  </pc:docChgLst>
  <pc:docChgLst>
    <pc:chgData name="Sergii Salata" userId="53ab5764-24f5-4b67-8003-2e54455fae08" providerId="ADAL" clId="{C1F7EE59-6F54-4C8F-AAAF-12FD51176CCB}"/>
    <pc:docChg chg="custSel modSld">
      <pc:chgData name="Sergii Salata" userId="53ab5764-24f5-4b67-8003-2e54455fae08" providerId="ADAL" clId="{C1F7EE59-6F54-4C8F-AAAF-12FD51176CCB}" dt="2025-09-07T15:50:29.596" v="112" actId="20577"/>
      <pc:docMkLst>
        <pc:docMk/>
      </pc:docMkLst>
      <pc:sldChg chg="modSp mod">
        <pc:chgData name="Sergii Salata" userId="53ab5764-24f5-4b67-8003-2e54455fae08" providerId="ADAL" clId="{C1F7EE59-6F54-4C8F-AAAF-12FD51176CCB}" dt="2025-09-07T15:46:34.649" v="2" actId="20577"/>
        <pc:sldMkLst>
          <pc:docMk/>
          <pc:sldMk cId="1792025718" sldId="261"/>
        </pc:sldMkLst>
        <pc:spChg chg="mod">
          <ac:chgData name="Sergii Salata" userId="53ab5764-24f5-4b67-8003-2e54455fae08" providerId="ADAL" clId="{C1F7EE59-6F54-4C8F-AAAF-12FD51176CCB}" dt="2025-09-07T15:46:34.649" v="2" actId="20577"/>
          <ac:spMkLst>
            <pc:docMk/>
            <pc:sldMk cId="1792025718" sldId="261"/>
            <ac:spMk id="39" creationId="{97B7B80D-9CF0-AFEE-8651-8A6A084EB0EC}"/>
          </ac:spMkLst>
        </pc:spChg>
      </pc:sldChg>
      <pc:sldChg chg="modSp mod">
        <pc:chgData name="Sergii Salata" userId="53ab5764-24f5-4b67-8003-2e54455fae08" providerId="ADAL" clId="{C1F7EE59-6F54-4C8F-AAAF-12FD51176CCB}" dt="2025-09-07T15:46:53.849" v="10" actId="20577"/>
        <pc:sldMkLst>
          <pc:docMk/>
          <pc:sldMk cId="3351852979" sldId="264"/>
        </pc:sldMkLst>
        <pc:spChg chg="mod">
          <ac:chgData name="Sergii Salata" userId="53ab5764-24f5-4b67-8003-2e54455fae08" providerId="ADAL" clId="{C1F7EE59-6F54-4C8F-AAAF-12FD51176CCB}" dt="2025-09-07T15:46:53.849" v="10" actId="20577"/>
          <ac:spMkLst>
            <pc:docMk/>
            <pc:sldMk cId="3351852979" sldId="264"/>
            <ac:spMk id="10" creationId="{8928BBF7-034C-237F-295C-FE0582AE17F3}"/>
          </ac:spMkLst>
        </pc:spChg>
        <pc:cxnChg chg="mod">
          <ac:chgData name="Sergii Salata" userId="53ab5764-24f5-4b67-8003-2e54455fae08" providerId="ADAL" clId="{C1F7EE59-6F54-4C8F-AAAF-12FD51176CCB}" dt="2025-09-07T15:46:46.744" v="3" actId="1076"/>
          <ac:cxnSpMkLst>
            <pc:docMk/>
            <pc:sldMk cId="3351852979" sldId="264"/>
            <ac:cxnSpMk id="21" creationId="{4B947C86-5B6D-A352-C0B1-30E062FF5B8C}"/>
          </ac:cxnSpMkLst>
        </pc:cxnChg>
        <pc:cxnChg chg="mod">
          <ac:chgData name="Sergii Salata" userId="53ab5764-24f5-4b67-8003-2e54455fae08" providerId="ADAL" clId="{C1F7EE59-6F54-4C8F-AAAF-12FD51176CCB}" dt="2025-09-07T15:46:46.744" v="3" actId="1076"/>
          <ac:cxnSpMkLst>
            <pc:docMk/>
            <pc:sldMk cId="3351852979" sldId="264"/>
            <ac:cxnSpMk id="23" creationId="{6EF78D79-9C5B-2D3A-E30C-162732F05EE8}"/>
          </ac:cxnSpMkLst>
        </pc:cxnChg>
      </pc:sldChg>
      <pc:sldChg chg="addSp delSp modSp mod">
        <pc:chgData name="Sergii Salata" userId="53ab5764-24f5-4b67-8003-2e54455fae08" providerId="ADAL" clId="{C1F7EE59-6F54-4C8F-AAAF-12FD51176CCB}" dt="2025-09-07T15:49:40.702" v="97" actId="20577"/>
        <pc:sldMkLst>
          <pc:docMk/>
          <pc:sldMk cId="804976424" sldId="266"/>
        </pc:sldMkLst>
        <pc:spChg chg="mod">
          <ac:chgData name="Sergii Salata" userId="53ab5764-24f5-4b67-8003-2e54455fae08" providerId="ADAL" clId="{C1F7EE59-6F54-4C8F-AAAF-12FD51176CCB}" dt="2025-09-07T15:49:40.702" v="97" actId="20577"/>
          <ac:spMkLst>
            <pc:docMk/>
            <pc:sldMk cId="804976424" sldId="266"/>
            <ac:spMk id="2" creationId="{D9EA5D45-5ECE-46E5-24BC-7425E747E2D2}"/>
          </ac:spMkLst>
        </pc:spChg>
        <pc:spChg chg="del mod">
          <ac:chgData name="Sergii Salata" userId="53ab5764-24f5-4b67-8003-2e54455fae08" providerId="ADAL" clId="{C1F7EE59-6F54-4C8F-AAAF-12FD51176CCB}" dt="2025-09-07T15:49:09.585" v="74"/>
          <ac:spMkLst>
            <pc:docMk/>
            <pc:sldMk cId="804976424" sldId="266"/>
            <ac:spMk id="3" creationId="{E686D822-43BD-00AD-6423-E866C85DB760}"/>
          </ac:spMkLst>
        </pc:spChg>
        <pc:spChg chg="add mod">
          <ac:chgData name="Sergii Salata" userId="53ab5764-24f5-4b67-8003-2e54455fae08" providerId="ADAL" clId="{C1F7EE59-6F54-4C8F-AAAF-12FD51176CCB}" dt="2025-09-07T15:49:32.309" v="79" actId="14100"/>
          <ac:spMkLst>
            <pc:docMk/>
            <pc:sldMk cId="804976424" sldId="266"/>
            <ac:spMk id="8" creationId="{34F48E67-539E-D895-8FB0-A15E29652784}"/>
          </ac:spMkLst>
        </pc:spChg>
        <pc:picChg chg="del">
          <ac:chgData name="Sergii Salata" userId="53ab5764-24f5-4b67-8003-2e54455fae08" providerId="ADAL" clId="{C1F7EE59-6F54-4C8F-AAAF-12FD51176CCB}" dt="2025-09-07T15:49:09.584" v="72" actId="478"/>
          <ac:picMkLst>
            <pc:docMk/>
            <pc:sldMk cId="804976424" sldId="266"/>
            <ac:picMk id="6" creationId="{071D43F2-F989-9847-3CD8-F643C899A4AE}"/>
          </ac:picMkLst>
        </pc:picChg>
        <pc:picChg chg="add mod">
          <ac:chgData name="Sergii Salata" userId="53ab5764-24f5-4b67-8003-2e54455fae08" providerId="ADAL" clId="{C1F7EE59-6F54-4C8F-AAAF-12FD51176CCB}" dt="2025-09-07T15:49:13.626" v="76" actId="1076"/>
          <ac:picMkLst>
            <pc:docMk/>
            <pc:sldMk cId="804976424" sldId="266"/>
            <ac:picMk id="7" creationId="{8AC8E1C5-770D-C115-B3FF-EBC675BAAF9F}"/>
          </ac:picMkLst>
        </pc:picChg>
      </pc:sldChg>
      <pc:sldChg chg="modSp mod">
        <pc:chgData name="Sergii Salata" userId="53ab5764-24f5-4b67-8003-2e54455fae08" providerId="ADAL" clId="{C1F7EE59-6F54-4C8F-AAAF-12FD51176CCB}" dt="2025-09-07T15:50:29.596" v="112" actId="20577"/>
        <pc:sldMkLst>
          <pc:docMk/>
          <pc:sldMk cId="645535005" sldId="268"/>
        </pc:sldMkLst>
        <pc:spChg chg="mod">
          <ac:chgData name="Sergii Salata" userId="53ab5764-24f5-4b67-8003-2e54455fae08" providerId="ADAL" clId="{C1F7EE59-6F54-4C8F-AAAF-12FD51176CCB}" dt="2025-09-07T15:50:29.596" v="112" actId="20577"/>
          <ac:spMkLst>
            <pc:docMk/>
            <pc:sldMk cId="645535005" sldId="268"/>
            <ac:spMk id="3" creationId="{0ABBE230-6599-9E4B-D36A-F61CE92E3BD0}"/>
          </ac:spMkLst>
        </pc:spChg>
      </pc:sldChg>
    </pc:docChg>
  </pc:docChgLst>
  <pc:docChgLst>
    <pc:chgData name="Sergii Salata" userId="53ab5764-24f5-4b67-8003-2e54455fae08" providerId="ADAL" clId="{DB506CA0-40CE-45EC-AF0E-BCF240ECD7CA}"/>
    <pc:docChg chg="modSld">
      <pc:chgData name="Sergii Salata" userId="53ab5764-24f5-4b67-8003-2e54455fae08" providerId="ADAL" clId="{DB506CA0-40CE-45EC-AF0E-BCF240ECD7CA}" dt="2024-09-30T17:47:59.260" v="1" actId="14100"/>
      <pc:docMkLst>
        <pc:docMk/>
      </pc:docMkLst>
      <pc:sldChg chg="modSp mod">
        <pc:chgData name="Sergii Salata" userId="53ab5764-24f5-4b67-8003-2e54455fae08" providerId="ADAL" clId="{DB506CA0-40CE-45EC-AF0E-BCF240ECD7CA}" dt="2024-09-30T17:47:32.215" v="0" actId="14100"/>
        <pc:sldMkLst>
          <pc:docMk/>
          <pc:sldMk cId="2879948626" sldId="258"/>
        </pc:sldMkLst>
      </pc:sldChg>
      <pc:sldChg chg="modSp mod">
        <pc:chgData name="Sergii Salata" userId="53ab5764-24f5-4b67-8003-2e54455fae08" providerId="ADAL" clId="{DB506CA0-40CE-45EC-AF0E-BCF240ECD7CA}" dt="2024-09-30T17:47:59.260" v="1" actId="14100"/>
        <pc:sldMkLst>
          <pc:docMk/>
          <pc:sldMk cId="645535005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AE8B-E523-CD6D-A77E-E6AD6DB24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DD15D-DAEF-AC28-5CEE-E587BDDA1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72F13-BE32-A8EA-D0BB-1E9BBE77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722-F0F1-42B6-94B4-2C79E25059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77B03-D0A0-1377-6301-BA915475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17238-19C0-82BD-AC61-D46C6AE4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814D-EA42-4560-800C-50B5C8E7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1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FD3D-4746-A63D-6B19-1D38D1DF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F60AB-2204-F5DF-9558-32AA2E0AE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04BF-8D4A-660A-C23A-A8C8EA0D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722-F0F1-42B6-94B4-2C79E25059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E895B-7A3F-374F-735D-611A9630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089B2-8CDE-3BFB-7896-7221CF0C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814D-EA42-4560-800C-50B5C8E7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9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C2F5C-ECC5-04EA-1D04-8C8E026C2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BFE35-3349-6314-1F1F-6D2700812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BBCC4-729D-DA0B-9C79-5D63EEC6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722-F0F1-42B6-94B4-2C79E25059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711BA-D6B6-D79F-CE1A-26CA351A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9A3DD-4783-A70F-737A-CF989123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814D-EA42-4560-800C-50B5C8E7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7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13A1-CE71-C192-421F-D838789E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8A338-E99A-3E23-8D87-602B219E3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BC0BB-A32F-A6FB-F069-E2E039B8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722-F0F1-42B6-94B4-2C79E25059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7DC9-1B20-C20B-3A7D-8E301AF3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BA4D2-07FA-B728-EB0A-50E3A434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814D-EA42-4560-800C-50B5C8E7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6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9EF1-784A-C4E8-2E56-ED4E27E3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60005-8893-D058-46D2-ACDFCD3D7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EAC14-E4AB-4183-A05E-2C0A0506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722-F0F1-42B6-94B4-2C79E25059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B5C0-830E-6DBA-565B-5573C154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0A2C7-9599-A9F5-89D3-18D1480D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814D-EA42-4560-800C-50B5C8E7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7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6621-C958-6851-C022-D5ED3A85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64B0-DF78-2CEC-656C-E95B5D589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4B46A-BFBB-8669-013E-360C5CEA0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F2BB7-98AE-D7BA-6338-E3AE5480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722-F0F1-42B6-94B4-2C79E25059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BBD47-5826-BFE6-4564-0EB24D2C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71D0B-A7CC-2B78-C53E-49A8FB5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814D-EA42-4560-800C-50B5C8E7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11B0-CEB1-CE12-5BD7-C25B01EE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0F9C6-B7DA-FD07-48F0-3AE3816AA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9501C-DAB1-DE30-0152-940364272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64BBD-FFB9-538B-980A-EC1CFF6ED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C3218-8425-50C6-8CE1-B663A918B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2C89D-5D15-8464-1E6B-42B05D06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722-F0F1-42B6-94B4-2C79E25059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C3612-221C-BFE1-28D3-D4FD6124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568C3-1E9C-899D-DCBB-CA2E8EA5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814D-EA42-4560-800C-50B5C8E7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3A1ED-C7BD-8909-0B68-886A6875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ADA41-40EF-AFB6-51F3-E9DA4595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722-F0F1-42B6-94B4-2C79E25059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95B31-CD10-9315-F805-AA700BA2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47B3A-F717-0E6A-607E-0B48A91C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814D-EA42-4560-800C-50B5C8E7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9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AB2EC-6235-8B82-184B-189DE938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722-F0F1-42B6-94B4-2C79E25059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A9FE7-1497-67B2-8555-6EA2B030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BE470-57A8-A430-0C68-2B69D9C1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814D-EA42-4560-800C-50B5C8E7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980A-2DBC-E6F4-A699-3A1ED1B8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173FF-7989-5A40-967A-F7275E8C0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BDACB-087C-DB27-5F5B-4D28CECB8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4C256-5D88-2327-4BE6-79B9E90C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722-F0F1-42B6-94B4-2C79E25059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8ED2F-6567-1F1D-48E2-E623B4EA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08898-0DA5-BA3C-5A9E-29DF9A77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814D-EA42-4560-800C-50B5C8E7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0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526A-2DF0-AEDB-4EA0-EC9D83F2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69014-820D-76EA-D92C-ECEBF85A9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39E8B-0AEB-C2EB-DB51-69BF52F4E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391C0-59F0-63C4-5245-CBB6FFCC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722-F0F1-42B6-94B4-2C79E25059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C36D4-EFBA-2E63-555F-73C81621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8C98F-91DC-A792-E9CF-D64CA1FF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814D-EA42-4560-800C-50B5C8E7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8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C2D6F-30B5-10D6-0BD1-1337D4B9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C6F0C-1BFE-1C9C-1F8E-BFD26A5B6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A87CA-A292-156E-B031-CFC07F4FD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08722-F0F1-42B6-94B4-2C79E25059A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792A2-A1A5-5761-69EB-598F52E39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87FAA-8594-3C4E-AF01-0F5E5A52A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1814D-EA42-4560-800C-50B5C8E7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8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E54E7-B884-3664-9435-EEBBF5AAD124}"/>
              </a:ext>
            </a:extLst>
          </p:cNvPr>
          <p:cNvSpPr/>
          <p:nvPr/>
        </p:nvSpPr>
        <p:spPr>
          <a:xfrm>
            <a:off x="851183" y="1143000"/>
            <a:ext cx="4846320" cy="2898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Quantag Studio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D5118-F93C-2616-5731-077A5C337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267" y="4956048"/>
            <a:ext cx="5175762" cy="96012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/>
              <a:t>Productive Quantum Software Solution</a:t>
            </a:r>
          </a:p>
          <a:p>
            <a:pPr algn="l"/>
            <a:r>
              <a:rPr lang="en-US" dirty="0"/>
              <a:t>© Quantag IT Solutions GmbH 2024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36FAC077-63ED-545A-B833-EB9101A67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544053"/>
            <a:ext cx="1936165" cy="71709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circuit board with blue lights&#10;&#10;Description automatically generated">
            <a:extLst>
              <a:ext uri="{FF2B5EF4-FFF2-40B4-BE49-F238E27FC236}">
                <a16:creationId xmlns:a16="http://schemas.microsoft.com/office/drawing/2014/main" id="{2620C976-FEF5-61D5-87F3-EA9294CAB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72" y="2855605"/>
            <a:ext cx="5441001" cy="30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6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A5D45-5ECE-46E5-24BC-7425E747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Circuit Optimization. ZX Calculus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73A0D22-A89A-C01A-2759-E7292056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5" y="5914271"/>
            <a:ext cx="1606136" cy="594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C8E1C5-770D-C115-B3FF-EBC675BA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606" y="2595070"/>
            <a:ext cx="4181385" cy="34471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F48E67-539E-D895-8FB0-A15E29652784}"/>
              </a:ext>
            </a:extLst>
          </p:cNvPr>
          <p:cNvSpPr txBox="1"/>
          <p:nvPr/>
        </p:nvSpPr>
        <p:spPr>
          <a:xfrm>
            <a:off x="2553419" y="2478657"/>
            <a:ext cx="513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https://zxcalculus.com/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0497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A5D45-5ECE-46E5-24BC-7425E747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Circuit Compression. Qubits to </a:t>
            </a:r>
            <a:r>
              <a:rPr lang="en-US" sz="4000" dirty="0" err="1">
                <a:solidFill>
                  <a:srgbClr val="FFFFFF"/>
                </a:solidFill>
              </a:rPr>
              <a:t>Qudits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73A0D22-A89A-C01A-2759-E7292056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5" y="5914271"/>
            <a:ext cx="1606136" cy="594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86D822-43BD-00AD-6423-E866C85DB760}"/>
              </a:ext>
            </a:extLst>
          </p:cNvPr>
          <p:cNvSpPr txBox="1"/>
          <p:nvPr/>
        </p:nvSpPr>
        <p:spPr>
          <a:xfrm>
            <a:off x="664028" y="1924820"/>
            <a:ext cx="7853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Compression of Qubit Circuits: Mapping to Mixed-Dimensional Quantum Systems </a:t>
            </a:r>
          </a:p>
          <a:p>
            <a:r>
              <a:rPr lang="en-US" dirty="0"/>
              <a:t>Kevin Mato, Stefan </a:t>
            </a:r>
            <a:r>
              <a:rPr lang="en-US" dirty="0" err="1"/>
              <a:t>Hillmich</a:t>
            </a:r>
            <a:r>
              <a:rPr lang="en-US" dirty="0"/>
              <a:t>, Robert Wille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C7D34-1837-4FB1-9DDF-468E8D73C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393" y="2949206"/>
            <a:ext cx="8158067" cy="253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1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38BB7-8B18-852A-2B28-67B3A922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BE230-6599-9E4B-D36A-F61CE92E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5"/>
            <a:ext cx="5334197" cy="286375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Supported IDEs: Microsoft VS Code</a:t>
            </a:r>
          </a:p>
          <a:p>
            <a:r>
              <a:rPr lang="en-US" sz="2000" dirty="0"/>
              <a:t>Supported hardware: IBM, Zurich Instruments, </a:t>
            </a:r>
            <a:r>
              <a:rPr lang="en-US" sz="2000" dirty="0" err="1"/>
              <a:t>Quantinuum</a:t>
            </a:r>
            <a:endParaRPr lang="en-US" sz="2000" dirty="0"/>
          </a:p>
          <a:p>
            <a:r>
              <a:rPr lang="en-US" sz="2000" dirty="0"/>
              <a:t>Supported frameworks: IBM </a:t>
            </a:r>
            <a:r>
              <a:rPr lang="en-US" sz="2000" dirty="0" err="1"/>
              <a:t>Qiskit</a:t>
            </a:r>
            <a:r>
              <a:rPr lang="en-US" sz="2000" dirty="0"/>
              <a:t>, </a:t>
            </a:r>
            <a:r>
              <a:rPr lang="en-US" sz="2000" dirty="0" err="1"/>
              <a:t>Quantinuum</a:t>
            </a:r>
            <a:r>
              <a:rPr lang="en-US" sz="2000" dirty="0"/>
              <a:t> </a:t>
            </a:r>
            <a:r>
              <a:rPr lang="en-US" sz="2000" dirty="0" err="1"/>
              <a:t>pyTKET</a:t>
            </a:r>
            <a:r>
              <a:rPr lang="en-US" sz="2000" dirty="0"/>
              <a:t>, Guppy</a:t>
            </a:r>
          </a:p>
          <a:p>
            <a:r>
              <a:rPr lang="en-US" sz="2000" dirty="0"/>
              <a:t>Supported QVM: QPP, </a:t>
            </a:r>
            <a:r>
              <a:rPr lang="en-US" sz="2000" dirty="0" err="1"/>
              <a:t>nVidia</a:t>
            </a:r>
            <a:r>
              <a:rPr lang="en-US" sz="2000"/>
              <a:t> CUDA-Q</a:t>
            </a:r>
            <a:endParaRPr lang="en-US" sz="2000" dirty="0"/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79E9E90D-BA21-BA77-326E-00D7BF87B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16" r="27448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553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3B531-A55F-51F0-0043-4BAFEC1F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Classic Development Stack</a:t>
            </a:r>
          </a:p>
        </p:txBody>
      </p:sp>
      <p:pic>
        <p:nvPicPr>
          <p:cNvPr id="51" name="Picture 50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588A785F-5E23-8242-31C9-FE4BE365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6" y="5928865"/>
            <a:ext cx="1566731" cy="580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151387-A132-4433-DB1E-56F53A512CBA}"/>
              </a:ext>
            </a:extLst>
          </p:cNvPr>
          <p:cNvSpPr txBox="1"/>
          <p:nvPr/>
        </p:nvSpPr>
        <p:spPr>
          <a:xfrm>
            <a:off x="1371597" y="1924820"/>
            <a:ext cx="135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770AA-08C9-8729-AE58-A6D51AF0BDA9}"/>
              </a:ext>
            </a:extLst>
          </p:cNvPr>
          <p:cNvSpPr txBox="1"/>
          <p:nvPr/>
        </p:nvSpPr>
        <p:spPr>
          <a:xfrm>
            <a:off x="5401109" y="1924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Assembler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9896A-C7EA-2579-38D1-9713FE4866F7}"/>
              </a:ext>
            </a:extLst>
          </p:cNvPr>
          <p:cNvSpPr txBox="1"/>
          <p:nvPr/>
        </p:nvSpPr>
        <p:spPr>
          <a:xfrm>
            <a:off x="9065693" y="1924820"/>
            <a:ext cx="169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 Code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5CF409-DDA0-B76B-880D-181F2A7F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07" y="2885706"/>
            <a:ext cx="3733542" cy="20001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2ACD44-EF46-A626-C455-EDB353D7E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356" y="2651268"/>
            <a:ext cx="3282785" cy="2737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CC039B-B880-3AB0-AECA-7A9A9A89F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098" y="2491865"/>
            <a:ext cx="2457576" cy="27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3B531-A55F-51F0-0043-4BAFEC1F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6" y="386359"/>
            <a:ext cx="9502524" cy="930812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Classic Development Stack – IDE integration</a:t>
            </a:r>
          </a:p>
        </p:txBody>
      </p:sp>
      <p:pic>
        <p:nvPicPr>
          <p:cNvPr id="51" name="Picture 50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588A785F-5E23-8242-31C9-FE4BE365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3" y="5987824"/>
            <a:ext cx="1566731" cy="580270"/>
          </a:xfrm>
          <a:prstGeom prst="rect">
            <a:avLst/>
          </a:prstGeom>
        </p:spPr>
      </p:pic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B7C237B-C8EF-971E-B7C7-0378D3849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02953"/>
            <a:ext cx="7220340" cy="44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3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3B531-A55F-51F0-0043-4BAFEC1F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Quantum Development Stack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52609-382A-9435-F47A-49CEAE85B1DC}"/>
              </a:ext>
            </a:extLst>
          </p:cNvPr>
          <p:cNvSpPr txBox="1"/>
          <p:nvPr/>
        </p:nvSpPr>
        <p:spPr>
          <a:xfrm>
            <a:off x="4862506" y="5320789"/>
            <a:ext cx="1879282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31520">
              <a:spcAft>
                <a:spcPts val="600"/>
              </a:spcAft>
            </a:pPr>
            <a:r>
              <a:rPr lang="en-US" sz="2400" kern="1200" dirty="0" err="1">
                <a:solidFill>
                  <a:srgbClr val="1453A3"/>
                </a:solidFill>
                <a:latin typeface="Amasis MT Pro Medium" panose="020F0502020204030204" pitchFamily="18" charset="0"/>
                <a:ea typeface="+mn-ea"/>
                <a:cs typeface="+mn-cs"/>
              </a:rPr>
              <a:t>OpenQASM</a:t>
            </a:r>
            <a:endParaRPr lang="en-US" dirty="0">
              <a:solidFill>
                <a:schemeClr val="accent1"/>
              </a:solidFill>
              <a:latin typeface="Amasis MT Pro Medium" panose="020F050202020403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244050-0B83-6217-AE5E-493AF2973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04" y="5053641"/>
            <a:ext cx="1718075" cy="8027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455249F-8DAD-7E87-B2B7-5D0ED2E30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52" y="2642526"/>
            <a:ext cx="2900835" cy="206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7B7B80D-9CF0-AFEE-8651-8A6A084EB0EC}"/>
              </a:ext>
            </a:extLst>
          </p:cNvPr>
          <p:cNvSpPr/>
          <p:nvPr/>
        </p:nvSpPr>
        <p:spPr>
          <a:xfrm>
            <a:off x="9265701" y="5193415"/>
            <a:ext cx="13195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731520">
              <a:spcAft>
                <a:spcPts val="600"/>
              </a:spcAft>
            </a:pPr>
            <a:r>
              <a:rPr lang="en-US" sz="28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5A9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QIR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" name="Picture 50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588A785F-5E23-8242-31C9-FE4BE365B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4" y="6067070"/>
            <a:ext cx="1566731" cy="580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1FE111-E31C-9E74-4745-DEB2775209F3}"/>
              </a:ext>
            </a:extLst>
          </p:cNvPr>
          <p:cNvSpPr txBox="1"/>
          <p:nvPr/>
        </p:nvSpPr>
        <p:spPr>
          <a:xfrm>
            <a:off x="1371597" y="1924820"/>
            <a:ext cx="135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283F8-6704-4052-E864-BFFBEB9605BF}"/>
              </a:ext>
            </a:extLst>
          </p:cNvPr>
          <p:cNvSpPr txBox="1"/>
          <p:nvPr/>
        </p:nvSpPr>
        <p:spPr>
          <a:xfrm>
            <a:off x="5327787" y="1960971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Assembler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32172-65E7-3B31-ABC5-5F766EA63A4A}"/>
              </a:ext>
            </a:extLst>
          </p:cNvPr>
          <p:cNvSpPr txBox="1"/>
          <p:nvPr/>
        </p:nvSpPr>
        <p:spPr>
          <a:xfrm>
            <a:off x="9060299" y="1934776"/>
            <a:ext cx="235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Hardware Code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B3D045-5950-379C-2EF9-90AF4D6EB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038" y="2642526"/>
            <a:ext cx="3493953" cy="206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B1F9BC-4241-3245-5544-1D20586A6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552" y="2646464"/>
            <a:ext cx="3928477" cy="206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02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A5D45-5ECE-46E5-24BC-7425E747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Quantum Development Stack – IDE integration</a:t>
            </a:r>
          </a:p>
        </p:txBody>
      </p:sp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CE244E4E-064A-437B-B2A8-E193DF7CE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60" y="1653267"/>
            <a:ext cx="8720625" cy="4183200"/>
          </a:xfrm>
          <a:prstGeom prst="rect">
            <a:avLst/>
          </a:prstGeom>
        </p:spPr>
      </p:pic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73A0D22-A89A-C01A-2759-E7292056F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5" y="5914271"/>
            <a:ext cx="1606136" cy="59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4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A5D45-5ECE-46E5-24BC-7425E747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does it work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73A0D22-A89A-C01A-2759-E7292056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8" y="5965933"/>
            <a:ext cx="1606136" cy="594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E3E603-AC4A-E600-1F4B-87ABEF1E8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55" y="1992582"/>
            <a:ext cx="6298317" cy="3571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4858E7-6997-FFB2-B404-CCDFB6F7A43D}"/>
              </a:ext>
            </a:extLst>
          </p:cNvPr>
          <p:cNvSpPr txBox="1"/>
          <p:nvPr/>
        </p:nvSpPr>
        <p:spPr>
          <a:xfrm>
            <a:off x="8075106" y="2249410"/>
            <a:ext cx="2410019" cy="936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Implements:</a:t>
            </a:r>
          </a:p>
          <a:p>
            <a:pPr defTabSz="758952">
              <a:spcAft>
                <a:spcPts val="600"/>
              </a:spcAft>
            </a:pP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Debugger Adapter Protocol</a:t>
            </a:r>
          </a:p>
          <a:p>
            <a:pPr defTabSz="758952">
              <a:spcAft>
                <a:spcPts val="600"/>
              </a:spcAft>
            </a:pP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Language Server Protocol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1B2F1-C441-1134-97E5-A6BF9E45D94A}"/>
              </a:ext>
            </a:extLst>
          </p:cNvPr>
          <p:cNvSpPr txBox="1"/>
          <p:nvPr/>
        </p:nvSpPr>
        <p:spPr>
          <a:xfrm>
            <a:off x="8061271" y="3768828"/>
            <a:ext cx="2822055" cy="629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Supports:</a:t>
            </a:r>
          </a:p>
          <a:p>
            <a:pPr defTabSz="758952">
              <a:spcAft>
                <a:spcPts val="600"/>
              </a:spcAft>
            </a:pP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hardware accelerated simulators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5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A5D45-5ECE-46E5-24BC-7425E747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does it work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73A0D22-A89A-C01A-2759-E7292056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5" y="5914271"/>
            <a:ext cx="1606136" cy="594864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6F6D046-D3C5-8F58-B447-BB216100A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5" y="3147550"/>
            <a:ext cx="3701780" cy="1873278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030E4EF6-D120-6AFA-72CB-C9822D4E91FA}"/>
              </a:ext>
            </a:extLst>
          </p:cNvPr>
          <p:cNvSpPr/>
          <p:nvPr/>
        </p:nvSpPr>
        <p:spPr>
          <a:xfrm>
            <a:off x="4739101" y="3288196"/>
            <a:ext cx="2827948" cy="157644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E83E10-C05D-384E-607E-7F5386AA7BAD}"/>
              </a:ext>
            </a:extLst>
          </p:cNvPr>
          <p:cNvSpPr txBox="1"/>
          <p:nvPr/>
        </p:nvSpPr>
        <p:spPr>
          <a:xfrm>
            <a:off x="5506527" y="3847400"/>
            <a:ext cx="129309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QS Core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EA70B4-300B-681D-4DCD-ED942A34D6F3}"/>
              </a:ext>
            </a:extLst>
          </p:cNvPr>
          <p:cNvCxnSpPr>
            <a:cxnSpLocks/>
          </p:cNvCxnSpPr>
          <p:nvPr/>
        </p:nvCxnSpPr>
        <p:spPr>
          <a:xfrm>
            <a:off x="4136571" y="4076419"/>
            <a:ext cx="444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ylinder 17">
            <a:extLst>
              <a:ext uri="{FF2B5EF4-FFF2-40B4-BE49-F238E27FC236}">
                <a16:creationId xmlns:a16="http://schemas.microsoft.com/office/drawing/2014/main" id="{CF980D23-7BCA-6D19-BB2F-38F4E53761AA}"/>
              </a:ext>
            </a:extLst>
          </p:cNvPr>
          <p:cNvSpPr/>
          <p:nvPr/>
        </p:nvSpPr>
        <p:spPr>
          <a:xfrm>
            <a:off x="9575509" y="1936021"/>
            <a:ext cx="1325880" cy="1361157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QVM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9395D3-26C5-0FE2-37C5-98A6350EF645}"/>
              </a:ext>
            </a:extLst>
          </p:cNvPr>
          <p:cNvCxnSpPr>
            <a:cxnSpLocks/>
          </p:cNvCxnSpPr>
          <p:nvPr/>
        </p:nvCxnSpPr>
        <p:spPr>
          <a:xfrm flipV="1">
            <a:off x="7725006" y="2801266"/>
            <a:ext cx="1463040" cy="788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0ADA4D9-84E3-588B-838C-47FAF5CED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03" y="4498826"/>
            <a:ext cx="1913347" cy="1850216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BA38B5-2234-2248-04A0-48C3E63568E5}"/>
              </a:ext>
            </a:extLst>
          </p:cNvPr>
          <p:cNvCxnSpPr>
            <a:cxnSpLocks/>
          </p:cNvCxnSpPr>
          <p:nvPr/>
        </p:nvCxnSpPr>
        <p:spPr>
          <a:xfrm>
            <a:off x="7725006" y="4617720"/>
            <a:ext cx="1463041" cy="80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363BC88-087F-186D-3CDF-D09E26C72C59}"/>
              </a:ext>
            </a:extLst>
          </p:cNvPr>
          <p:cNvSpPr txBox="1"/>
          <p:nvPr/>
        </p:nvSpPr>
        <p:spPr>
          <a:xfrm>
            <a:off x="7567049" y="2641275"/>
            <a:ext cx="11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debugging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826310-D2AD-A2CA-42C2-5F9AD49B11B2}"/>
              </a:ext>
            </a:extLst>
          </p:cNvPr>
          <p:cNvSpPr txBox="1"/>
          <p:nvPr/>
        </p:nvSpPr>
        <p:spPr>
          <a:xfrm>
            <a:off x="7462735" y="5054602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executing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053DD-6297-7D2E-4DBF-FF502293A651}"/>
              </a:ext>
            </a:extLst>
          </p:cNvPr>
          <p:cNvSpPr txBox="1"/>
          <p:nvPr/>
        </p:nvSpPr>
        <p:spPr>
          <a:xfrm>
            <a:off x="9694646" y="3375535"/>
            <a:ext cx="10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DFD549-AD76-C2D4-48D5-D8BF39A734B8}"/>
              </a:ext>
            </a:extLst>
          </p:cNvPr>
          <p:cNvSpPr txBox="1"/>
          <p:nvPr/>
        </p:nvSpPr>
        <p:spPr>
          <a:xfrm>
            <a:off x="9413502" y="4129494"/>
            <a:ext cx="207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Hardware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2FB2E-4A93-8BE0-6EBE-DE78BA4FAAC5}"/>
              </a:ext>
            </a:extLst>
          </p:cNvPr>
          <p:cNvSpPr txBox="1"/>
          <p:nvPr/>
        </p:nvSpPr>
        <p:spPr>
          <a:xfrm>
            <a:off x="1785835" y="2670286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</a:t>
            </a:r>
          </a:p>
        </p:txBody>
      </p:sp>
    </p:spTree>
    <p:extLst>
      <p:ext uri="{BB962C8B-B14F-4D97-AF65-F5344CB8AC3E}">
        <p14:creationId xmlns:p14="http://schemas.microsoft.com/office/powerpoint/2010/main" val="88549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A5D45-5ECE-46E5-24BC-7425E747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does it work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73A0D22-A89A-C01A-2759-E7292056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5" y="5914271"/>
            <a:ext cx="1606136" cy="594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1BDFF1-5181-5127-51FA-14B7A3E9CE43}"/>
              </a:ext>
            </a:extLst>
          </p:cNvPr>
          <p:cNvSpPr txBox="1"/>
          <p:nvPr/>
        </p:nvSpPr>
        <p:spPr>
          <a:xfrm>
            <a:off x="423727" y="2916978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Python </a:t>
            </a:r>
            <a:r>
              <a:rPr lang="en-US" dirty="0" err="1"/>
              <a:t>Qiskit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01546-8B86-6F1F-EC2E-17326CFEFAFA}"/>
              </a:ext>
            </a:extLst>
          </p:cNvPr>
          <p:cNvSpPr txBox="1"/>
          <p:nvPr/>
        </p:nvSpPr>
        <p:spPr>
          <a:xfrm>
            <a:off x="2832131" y="2916978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 err="1"/>
              <a:t>OpenQASM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C97DE-03E0-0382-F4F6-10BD849CAFF2}"/>
              </a:ext>
            </a:extLst>
          </p:cNvPr>
          <p:cNvSpPr txBox="1"/>
          <p:nvPr/>
        </p:nvSpPr>
        <p:spPr>
          <a:xfrm>
            <a:off x="5252615" y="2916976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Circuit </a:t>
            </a:r>
          </a:p>
          <a:p>
            <a:pPr algn="ctr"/>
            <a:r>
              <a:rPr lang="en-US" dirty="0"/>
              <a:t>Compression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8BBF7-034C-237F-295C-FE0582AE17F3}"/>
              </a:ext>
            </a:extLst>
          </p:cNvPr>
          <p:cNvSpPr txBox="1"/>
          <p:nvPr/>
        </p:nvSpPr>
        <p:spPr>
          <a:xfrm>
            <a:off x="7624399" y="2916976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QIR/BIN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18FE7-AC5C-BC03-D4E7-B2BA0F722AFD}"/>
              </a:ext>
            </a:extLst>
          </p:cNvPr>
          <p:cNvSpPr txBox="1"/>
          <p:nvPr/>
        </p:nvSpPr>
        <p:spPr>
          <a:xfrm>
            <a:off x="9941015" y="2916978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Hardware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B027E5-F0F0-2E7A-97AA-1552AF595B75}"/>
              </a:ext>
            </a:extLst>
          </p:cNvPr>
          <p:cNvCxnSpPr>
            <a:stCxn id="3" idx="3"/>
            <a:endCxn id="7" idx="1"/>
          </p:cNvCxnSpPr>
          <p:nvPr/>
        </p:nvCxnSpPr>
        <p:spPr>
          <a:xfrm>
            <a:off x="2252527" y="3831378"/>
            <a:ext cx="579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697DC3-A19D-C6D9-8380-83186AC4E3F8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4660931" y="3831376"/>
            <a:ext cx="59168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947C86-5B6D-A352-C0B1-30E062FF5B8C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7081415" y="3831376"/>
            <a:ext cx="5429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F78D79-9C5B-2D3A-E30C-162732F05EE8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9453199" y="3831376"/>
            <a:ext cx="48781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85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A5D45-5ECE-46E5-24BC-7425E747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Build code for specific hardware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73A0D22-A89A-C01A-2759-E7292056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5" y="5914271"/>
            <a:ext cx="1606136" cy="594864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87C273A2-A26B-27B3-68B6-68A203DDA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18" y="1788967"/>
            <a:ext cx="7461633" cy="39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86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d188ff-f966-492b-bf64-6eea7e030d33">
      <Terms xmlns="http://schemas.microsoft.com/office/infopath/2007/PartnerControls"/>
    </lcf76f155ced4ddcb4097134ff3c332f>
    <TaxCatchAll xmlns="b75938e4-65ae-4557-afd4-5e01810963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FAC9F457D5644B6A430F4C1CD4653" ma:contentTypeVersion="14" ma:contentTypeDescription="Create a new document." ma:contentTypeScope="" ma:versionID="68277651cf10f1e5fbd51c2ea14cbe4c">
  <xsd:schema xmlns:xsd="http://www.w3.org/2001/XMLSchema" xmlns:xs="http://www.w3.org/2001/XMLSchema" xmlns:p="http://schemas.microsoft.com/office/2006/metadata/properties" xmlns:ns2="b75938e4-65ae-4557-afd4-5e0181096379" xmlns:ns3="0bd188ff-f966-492b-bf64-6eea7e030d33" targetNamespace="http://schemas.microsoft.com/office/2006/metadata/properties" ma:root="true" ma:fieldsID="767588c2eb441caf0c205b0941f98cde" ns2:_="" ns3:_="">
    <xsd:import namespace="b75938e4-65ae-4557-afd4-5e0181096379"/>
    <xsd:import namespace="0bd188ff-f966-492b-bf64-6eea7e030d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938e4-65ae-4557-afd4-5e01810963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90759c8-9e2f-415e-976f-848a9f55f6d5}" ma:internalName="TaxCatchAll" ma:showField="CatchAllData" ma:web="b75938e4-65ae-4557-afd4-5e01810963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188ff-f966-492b-bf64-6eea7e030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8315713-259f-4e0d-93c5-d90bd1aabb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78A927-21D2-4F04-A02B-E60409FB2D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B989C4-4C3D-4978-BE5B-27C68CD42440}">
  <ds:schemaRefs>
    <ds:schemaRef ds:uri="http://schemas.microsoft.com/office/2006/documentManagement/types"/>
    <ds:schemaRef ds:uri="0bd188ff-f966-492b-bf64-6eea7e030d33"/>
    <ds:schemaRef ds:uri="http://www.w3.org/XML/1998/namespace"/>
    <ds:schemaRef ds:uri="http://purl.org/dc/terms/"/>
    <ds:schemaRef ds:uri="http://purl.org/dc/dcmitype/"/>
    <ds:schemaRef ds:uri="http://purl.org/dc/elements/1.1/"/>
    <ds:schemaRef ds:uri="b75938e4-65ae-4557-afd4-5e018109637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C2F77EB-B8D4-43E9-8739-09BE074A2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5938e4-65ae-4557-afd4-5e0181096379"/>
    <ds:schemaRef ds:uri="0bd188ff-f966-492b-bf64-6eea7e030d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162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Medium</vt:lpstr>
      <vt:lpstr>Arial</vt:lpstr>
      <vt:lpstr>Calibri</vt:lpstr>
      <vt:lpstr>Calibri Light</vt:lpstr>
      <vt:lpstr>Office Theme</vt:lpstr>
      <vt:lpstr>PowerPoint Presentation</vt:lpstr>
      <vt:lpstr>Classic Development Stack</vt:lpstr>
      <vt:lpstr>Classic Development Stack – IDE integration</vt:lpstr>
      <vt:lpstr>Quantum Development Stack</vt:lpstr>
      <vt:lpstr>Quantum Development Stack – IDE integration</vt:lpstr>
      <vt:lpstr>How does it work</vt:lpstr>
      <vt:lpstr>How does it work</vt:lpstr>
      <vt:lpstr>How does it work</vt:lpstr>
      <vt:lpstr>Build code for specific hardware</vt:lpstr>
      <vt:lpstr>Circuit Optimization. ZX Calculus</vt:lpstr>
      <vt:lpstr>Circuit Compression. Qubits to Qudits</vt:lpstr>
      <vt:lpstr>Current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Sergii Salata</dc:creator>
  <cp:lastModifiedBy>Sergii Salata</cp:lastModifiedBy>
  <cp:revision>2</cp:revision>
  <dcterms:created xsi:type="dcterms:W3CDTF">2024-01-09T16:11:37Z</dcterms:created>
  <dcterms:modified xsi:type="dcterms:W3CDTF">2025-09-07T15:50:30Z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0x010100819FAC9F457D5644B6A430F4C1CD4653</vt:lpwstr>
  </property>
  <property fmtid="{D5CDD505-2E9C-101B-9397-08002B2CF9AE}" pid="3" name="MediaServiceImageTags">
    <vt:lpwstr/>
  </property>
</Properties>
</file>